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29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395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448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765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336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66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79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700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91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121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91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0623B-CD97-45D0-A6ED-4A63A1110D50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A8817-D098-4358-9B69-1FB90E4A7C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5978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t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" y="0"/>
            <a:ext cx="121697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229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t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038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t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"/>
            <a:ext cx="12192000" cy="6843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17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t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060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t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63"/>
            <a:ext cx="12192000" cy="6770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060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map foot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" y="0"/>
            <a:ext cx="12066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3474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</cp:revision>
  <dcterms:created xsi:type="dcterms:W3CDTF">2024-05-15T05:18:39Z</dcterms:created>
  <dcterms:modified xsi:type="dcterms:W3CDTF">2024-05-15T05:18:55Z</dcterms:modified>
</cp:coreProperties>
</file>